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70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FFFF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6546B1-CFD5-4A0B-9B52-1AC30F71D5E8}" type="datetimeFigureOut">
              <a:rPr lang="en-US" smtClean="0"/>
              <a:pPr/>
              <a:t>12/4/2018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93FFD5-2CA3-47D3-8A22-B2E3AE53C06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0FF34-91B4-4C03-934F-D73906B0DC19}" type="datetimeFigureOut">
              <a:rPr lang="en-US" smtClean="0"/>
              <a:pPr/>
              <a:t>12/4/2018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0A639-A751-4339-A9E5-21E2972F07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0FF34-91B4-4C03-934F-D73906B0DC19}" type="datetimeFigureOut">
              <a:rPr lang="en-US" smtClean="0"/>
              <a:pPr/>
              <a:t>12/4/2018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0A639-A751-4339-A9E5-21E2972F07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0FF34-91B4-4C03-934F-D73906B0DC19}" type="datetimeFigureOut">
              <a:rPr lang="en-US" smtClean="0"/>
              <a:pPr/>
              <a:t>12/4/2018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0A639-A751-4339-A9E5-21E2972F07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0FF34-91B4-4C03-934F-D73906B0DC19}" type="datetimeFigureOut">
              <a:rPr lang="en-US" smtClean="0"/>
              <a:pPr/>
              <a:t>12/4/2018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0A639-A751-4339-A9E5-21E2972F07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0FF34-91B4-4C03-934F-D73906B0DC19}" type="datetimeFigureOut">
              <a:rPr lang="en-US" smtClean="0"/>
              <a:pPr/>
              <a:t>12/4/2018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0A639-A751-4339-A9E5-21E2972F07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0FF34-91B4-4C03-934F-D73906B0DC19}" type="datetimeFigureOut">
              <a:rPr lang="en-US" smtClean="0"/>
              <a:pPr/>
              <a:t>12/4/2018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0A639-A751-4339-A9E5-21E2972F07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0FF34-91B4-4C03-934F-D73906B0DC19}" type="datetimeFigureOut">
              <a:rPr lang="en-US" smtClean="0"/>
              <a:pPr/>
              <a:t>12/4/2018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0A639-A751-4339-A9E5-21E2972F07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0FF34-91B4-4C03-934F-D73906B0DC19}" type="datetimeFigureOut">
              <a:rPr lang="en-US" smtClean="0"/>
              <a:pPr/>
              <a:t>12/4/2018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0A639-A751-4339-A9E5-21E2972F07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0FF34-91B4-4C03-934F-D73906B0DC19}" type="datetimeFigureOut">
              <a:rPr lang="en-US" smtClean="0"/>
              <a:pPr/>
              <a:t>12/4/2018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0A639-A751-4339-A9E5-21E2972F07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0FF34-91B4-4C03-934F-D73906B0DC19}" type="datetimeFigureOut">
              <a:rPr lang="en-US" smtClean="0"/>
              <a:pPr/>
              <a:t>12/4/2018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0A639-A751-4339-A9E5-21E2972F07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0FF34-91B4-4C03-934F-D73906B0DC19}" type="datetimeFigureOut">
              <a:rPr lang="en-US" smtClean="0"/>
              <a:pPr/>
              <a:t>12/4/2018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0A639-A751-4339-A9E5-21E2972F07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50FF34-91B4-4C03-934F-D73906B0DC19}" type="datetimeFigureOut">
              <a:rPr lang="en-US" smtClean="0"/>
              <a:pPr/>
              <a:t>12/4/2018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F0A639-A751-4339-A9E5-21E2972F078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3046988"/>
          </a:xfrm>
          <a:prstGeom prst="rect">
            <a:avLst/>
          </a:prstGeom>
          <a:solidFill>
            <a:srgbClr val="FFFFCC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hi-IN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हिन्दी, संस्कृत विभाग एवम् स० ध० मा० वि० शो० एवम् प्र० केन्द्र </a:t>
            </a:r>
          </a:p>
          <a:p>
            <a:pPr algn="ctr"/>
            <a:r>
              <a:rPr lang="hi-IN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[स० ध० कालेज (लाहौर) अम्बाला छावनी का उपक्रम] </a:t>
            </a:r>
          </a:p>
          <a:p>
            <a:pPr algn="ctr"/>
            <a:r>
              <a:rPr lang="hi-IN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द्वारा आयोजित </a:t>
            </a:r>
            <a:r>
              <a:rPr lang="hi-IN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परिचर्चा</a:t>
            </a:r>
            <a:r>
              <a:rPr lang="en-US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ctr"/>
            <a:r>
              <a:rPr lang="en-US" sz="1600" b="1" dirty="0" smtClean="0">
                <a:solidFill>
                  <a:srgbClr val="0000CC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rPr>
              <a:t>SANSKRITIST’S</a:t>
            </a:r>
            <a:r>
              <a:rPr lang="hi-IN" sz="1600" b="1" dirty="0" smtClean="0">
                <a:solidFill>
                  <a:srgbClr val="0000CC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1600" b="1" dirty="0" smtClean="0">
                <a:solidFill>
                  <a:srgbClr val="0000CC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rPr>
              <a:t> &amp; SOCIAL SCIENTIST’S UNDERSTANDING OF SOCIO-POLITICAL-ECONOMIC AGENDA SETTING PROCESS &amp; POLICY IMPLEMENTATION IN DEMOCRACY</a:t>
            </a:r>
            <a:endParaRPr lang="hi-IN" sz="1600" b="1" dirty="0" smtClean="0">
              <a:solidFill>
                <a:srgbClr val="0000CC"/>
              </a:solidFill>
              <a:latin typeface="Comic Sans MS" pitchFamily="66" charset="0"/>
              <a:ea typeface="Arial Unicode MS" pitchFamily="34" charset="-128"/>
              <a:cs typeface="Arial Unicode MS" pitchFamily="34" charset="-128"/>
            </a:endParaRPr>
          </a:p>
          <a:p>
            <a:pPr algn="ctr"/>
            <a:r>
              <a:rPr lang="hi-IN" sz="24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लोकतन्त्र में सामाजिक –राजनैतिक-आर्थिक कार्यसूची- स्थापना प्रक्रिया एवम् नीति-क्रियान्वयन् के विषय में संस्कृतज्ञों और समाजविज्ञानियों का बोध ( संस्कृत-शास्त्रों / कथाओं के सन्दर्भ में)</a:t>
            </a:r>
            <a:r>
              <a:rPr lang="hi-IN" sz="1600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</a:t>
            </a:r>
            <a:endParaRPr lang="hi-IN" sz="1600" b="1" dirty="0" smtClean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/>
            <a:r>
              <a:rPr lang="en-US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04 </a:t>
            </a:r>
            <a:r>
              <a:rPr lang="hi-IN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दि</a:t>
            </a:r>
            <a:r>
              <a:rPr lang="hi-IN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सम्बर, </a:t>
            </a:r>
            <a:r>
              <a:rPr lang="en-US" b="1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2018</a:t>
            </a:r>
            <a:endParaRPr lang="en-US" dirty="0">
              <a:solidFill>
                <a:srgbClr val="0000CC"/>
              </a:solidFill>
              <a:latin typeface="Comic Sans MS" pitchFamily="66" charset="0"/>
            </a:endParaRPr>
          </a:p>
        </p:txBody>
      </p:sp>
      <p:sp>
        <p:nvSpPr>
          <p:cNvPr id="14338" name="AutoShape 2" descr="Image result for हिन्दी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6" name="Picture 2" descr="C:\Documents and Settings\admin\Desktop\images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3124200"/>
            <a:ext cx="8534400" cy="35814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Arrow 1"/>
          <p:cNvSpPr/>
          <p:nvPr/>
        </p:nvSpPr>
        <p:spPr>
          <a:xfrm>
            <a:off x="990600" y="762000"/>
            <a:ext cx="3657600" cy="1219200"/>
          </a:xfrm>
          <a:prstGeom prst="rightArrow">
            <a:avLst/>
          </a:prstGeom>
          <a:solidFill>
            <a:srgbClr val="FFFFCC"/>
          </a:solidFill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i-IN" sz="2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आर्थिक -</a:t>
            </a:r>
            <a:r>
              <a:rPr lang="hi-IN" sz="2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नीति- क्रियान्वयन</a:t>
            </a:r>
            <a:endParaRPr lang="en-US" sz="2000" b="1" dirty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" name="Right Arrow 2"/>
          <p:cNvSpPr/>
          <p:nvPr/>
        </p:nvSpPr>
        <p:spPr>
          <a:xfrm>
            <a:off x="990600" y="2209800"/>
            <a:ext cx="3657600" cy="1219200"/>
          </a:xfrm>
          <a:prstGeom prst="rightArrow">
            <a:avLst/>
          </a:prstGeom>
          <a:solidFill>
            <a:srgbClr val="FFFFCC"/>
          </a:solidFill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i-IN" sz="2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राजनैतिक-नीति- </a:t>
            </a:r>
            <a:r>
              <a:rPr lang="hi-IN" sz="2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क्रियान्वयन</a:t>
            </a:r>
            <a:endParaRPr lang="en-US" sz="2000" b="1" dirty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990600" y="3657600"/>
            <a:ext cx="3657600" cy="1219200"/>
          </a:xfrm>
          <a:prstGeom prst="rightArrow">
            <a:avLst/>
          </a:prstGeom>
          <a:solidFill>
            <a:srgbClr val="FFFFCC"/>
          </a:solidFill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i-IN" sz="2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सामाजिक-नीति- </a:t>
            </a:r>
            <a:r>
              <a:rPr lang="hi-IN" sz="2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क्रियान्वयन</a:t>
            </a:r>
            <a:endParaRPr lang="en-US" sz="2000" b="1" dirty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" name="Left Arrow 5"/>
          <p:cNvSpPr/>
          <p:nvPr/>
        </p:nvSpPr>
        <p:spPr>
          <a:xfrm>
            <a:off x="5867400" y="762000"/>
            <a:ext cx="3048000" cy="990600"/>
          </a:xfrm>
          <a:prstGeom prst="leftArrow">
            <a:avLst/>
          </a:prstGeom>
          <a:solidFill>
            <a:srgbClr val="FFFFCC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i-IN" sz="24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आर्थिक कार्यसूची </a:t>
            </a:r>
            <a:endParaRPr lang="en-US" sz="2400" dirty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" name="Left Arrow 6"/>
          <p:cNvSpPr/>
          <p:nvPr/>
        </p:nvSpPr>
        <p:spPr>
          <a:xfrm>
            <a:off x="5867400" y="2362200"/>
            <a:ext cx="3048000" cy="990600"/>
          </a:xfrm>
          <a:prstGeom prst="leftArrow">
            <a:avLst/>
          </a:prstGeom>
          <a:solidFill>
            <a:srgbClr val="FFFFCC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i-IN" sz="24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राजनैतिक कार्यसूची</a:t>
            </a:r>
            <a:endParaRPr lang="en-US" sz="2400" dirty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" name="Left Arrow 7"/>
          <p:cNvSpPr/>
          <p:nvPr/>
        </p:nvSpPr>
        <p:spPr>
          <a:xfrm>
            <a:off x="5715000" y="3886200"/>
            <a:ext cx="3048000" cy="990600"/>
          </a:xfrm>
          <a:prstGeom prst="leftArrow">
            <a:avLst/>
          </a:prstGeom>
          <a:solidFill>
            <a:srgbClr val="FFFFCC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i-IN" sz="2400" dirty="0" smtClean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सामजिक कार्यसूची</a:t>
            </a:r>
            <a:endParaRPr lang="en-US" sz="2400" dirty="0">
              <a:solidFill>
                <a:srgbClr val="0000CC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9" name="TextBox 8"/>
          <p:cNvSpPr txBox="1"/>
          <p:nvPr/>
        </p:nvSpPr>
        <p:spPr>
          <a:xfrm rot="5400000">
            <a:off x="-1452891" y="3357891"/>
            <a:ext cx="3886202" cy="523220"/>
          </a:xfrm>
          <a:prstGeom prst="rect">
            <a:avLst/>
          </a:prstGeom>
          <a:solidFill>
            <a:srgbClr val="FFFFCC"/>
          </a:solidFill>
          <a:ln>
            <a:solidFill>
              <a:srgbClr val="0000CC"/>
            </a:solidFill>
          </a:ln>
        </p:spPr>
        <p:txBody>
          <a:bodyPr wrap="square" rtlCol="0">
            <a:spAutoFit/>
          </a:bodyPr>
          <a:lstStyle/>
          <a:p>
            <a:r>
              <a:rPr lang="hi-IN" sz="28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लोक नीति कथाएं - राजधर्म </a:t>
            </a:r>
            <a:endParaRPr lang="en-US" sz="2800" b="1" dirty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05000" y="6019800"/>
            <a:ext cx="4038600" cy="523220"/>
          </a:xfrm>
          <a:prstGeom prst="rect">
            <a:avLst/>
          </a:prstGeom>
          <a:solidFill>
            <a:srgbClr val="FFFFCC"/>
          </a:solidFill>
          <a:ln>
            <a:solidFill>
              <a:srgbClr val="0000CC"/>
            </a:solidFill>
          </a:ln>
        </p:spPr>
        <p:txBody>
          <a:bodyPr wrap="square" rtlCol="0">
            <a:spAutoFit/>
          </a:bodyPr>
          <a:lstStyle/>
          <a:p>
            <a:r>
              <a:rPr lang="hi-IN" sz="28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संस्कृत नीतिशास्त्र - लोकसंग्रह </a:t>
            </a:r>
            <a:endParaRPr lang="en-US" sz="2800" b="1" dirty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1" name="TextBox 10"/>
          <p:cNvSpPr txBox="1"/>
          <p:nvPr/>
        </p:nvSpPr>
        <p:spPr>
          <a:xfrm rot="5400000">
            <a:off x="2471410" y="2786390"/>
            <a:ext cx="5334000" cy="523220"/>
          </a:xfrm>
          <a:prstGeom prst="rect">
            <a:avLst/>
          </a:prstGeom>
          <a:solidFill>
            <a:srgbClr val="FFFFCC"/>
          </a:solidFill>
          <a:ln>
            <a:solidFill>
              <a:srgbClr val="0000CC"/>
            </a:solidFill>
          </a:ln>
        </p:spPr>
        <p:txBody>
          <a:bodyPr wrap="square" rtlCol="0">
            <a:spAutoFit/>
          </a:bodyPr>
          <a:lstStyle/>
          <a:p>
            <a:r>
              <a:rPr lang="hi-IN" sz="28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वर्तमान कालिक संविधानात्मक लोकतन्त्र  </a:t>
            </a:r>
            <a:endParaRPr lang="en-US" sz="2800" b="1" dirty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</TotalTime>
  <Words>101</Words>
  <Application>Microsoft Office PowerPoint</Application>
  <PresentationFormat>On-screen Show (4:3)</PresentationFormat>
  <Paragraphs>15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Slide 1</vt:lpstr>
      <vt:lpstr>Slide 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abc</dc:creator>
  <cp:lastModifiedBy>abc</cp:lastModifiedBy>
  <cp:revision>8</cp:revision>
  <dcterms:created xsi:type="dcterms:W3CDTF">2018-10-16T03:58:14Z</dcterms:created>
  <dcterms:modified xsi:type="dcterms:W3CDTF">2018-12-04T05:08:14Z</dcterms:modified>
</cp:coreProperties>
</file>